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62" r:id="rId3"/>
    <p:sldId id="258" r:id="rId4"/>
    <p:sldId id="260" r:id="rId5"/>
    <p:sldId id="259" r:id="rId6"/>
    <p:sldId id="261" r:id="rId7"/>
    <p:sldId id="257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89"/>
    <p:restoredTop sz="94674"/>
  </p:normalViewPr>
  <p:slideViewPr>
    <p:cSldViewPr snapToGrid="0" snapToObjects="1">
      <p:cViewPr varScale="1">
        <p:scale>
          <a:sx n="102" d="100"/>
          <a:sy n="102" d="100"/>
        </p:scale>
        <p:origin x="184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94357-ED78-CC49-8D2E-FEB5704A13B5}" type="datetimeFigureOut">
              <a:rPr lang="en-US" smtClean="0"/>
              <a:t>8/26/17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793E4-64FF-6F49-97FE-DE89CE3A8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949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94357-ED78-CC49-8D2E-FEB5704A13B5}" type="datetimeFigureOut">
              <a:rPr lang="en-US" smtClean="0"/>
              <a:t>8/26/17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793E4-64FF-6F49-97FE-DE89CE3A8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12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94357-ED78-CC49-8D2E-FEB5704A13B5}" type="datetimeFigureOut">
              <a:rPr lang="en-US" smtClean="0"/>
              <a:t>8/26/17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793E4-64FF-6F49-97FE-DE89CE3A8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66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94357-ED78-CC49-8D2E-FEB5704A13B5}" type="datetimeFigureOut">
              <a:rPr lang="en-US" smtClean="0"/>
              <a:t>8/26/17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793E4-64FF-6F49-97FE-DE89CE3A8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791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94357-ED78-CC49-8D2E-FEB5704A13B5}" type="datetimeFigureOut">
              <a:rPr lang="en-US" smtClean="0"/>
              <a:t>8/26/17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793E4-64FF-6F49-97FE-DE89CE3A8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64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94357-ED78-CC49-8D2E-FEB5704A13B5}" type="datetimeFigureOut">
              <a:rPr lang="en-US" smtClean="0"/>
              <a:t>8/26/17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793E4-64FF-6F49-97FE-DE89CE3A8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07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94357-ED78-CC49-8D2E-FEB5704A13B5}" type="datetimeFigureOut">
              <a:rPr lang="en-US" smtClean="0"/>
              <a:t>8/26/17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793E4-64FF-6F49-97FE-DE89CE3A8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676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94357-ED78-CC49-8D2E-FEB5704A13B5}" type="datetimeFigureOut">
              <a:rPr lang="en-US" smtClean="0"/>
              <a:t>8/26/17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793E4-64FF-6F49-97FE-DE89CE3A8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30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94357-ED78-CC49-8D2E-FEB5704A13B5}" type="datetimeFigureOut">
              <a:rPr lang="en-US" smtClean="0"/>
              <a:t>8/26/17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793E4-64FF-6F49-97FE-DE89CE3A8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806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94357-ED78-CC49-8D2E-FEB5704A13B5}" type="datetimeFigureOut">
              <a:rPr lang="en-US" smtClean="0"/>
              <a:t>8/26/17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793E4-64FF-6F49-97FE-DE89CE3A8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459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94357-ED78-CC49-8D2E-FEB5704A13B5}" type="datetimeFigureOut">
              <a:rPr lang="en-US" smtClean="0"/>
              <a:t>8/26/17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793E4-64FF-6F49-97FE-DE89CE3A8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63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94357-ED78-CC49-8D2E-FEB5704A13B5}" type="datetimeFigureOut">
              <a:rPr lang="en-US" smtClean="0"/>
              <a:t>8/26/17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793E4-64FF-6F49-97FE-DE89CE3A8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341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0"/>
            <a:ext cx="9144000" cy="413359"/>
          </a:xfrm>
          <a:solidFill>
            <a:schemeClr val="bg2">
              <a:lumMod val="75000"/>
            </a:schemeClr>
          </a:solidFill>
          <a:ln w="50800" cmpd="thickThin">
            <a:noFill/>
            <a:prstDash val="solid"/>
          </a:ln>
        </p:spPr>
        <p:txBody>
          <a:bodyPr anchor="b" anchorCtr="0">
            <a:normAutofit lnSpcReduction="10000"/>
          </a:bodyPr>
          <a:lstStyle/>
          <a:p>
            <a:pPr algn="r"/>
            <a:r>
              <a:rPr lang="en-US" dirty="0" err="1" smtClean="0">
                <a:solidFill>
                  <a:schemeClr val="accent1"/>
                </a:solidFill>
              </a:rPr>
              <a:t>Kleren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maken</a:t>
            </a:r>
            <a:r>
              <a:rPr lang="en-US" dirty="0" smtClean="0">
                <a:solidFill>
                  <a:schemeClr val="accent1"/>
                </a:solidFill>
              </a:rPr>
              <a:t> de man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0"/>
            <a:ext cx="9144000" cy="413359"/>
          </a:xfrm>
          <a:solidFill>
            <a:schemeClr val="bg2">
              <a:lumMod val="75000"/>
            </a:schemeClr>
          </a:solidFill>
          <a:ln w="50800" cmpd="thickThin">
            <a:noFill/>
            <a:prstDash val="solid"/>
          </a:ln>
        </p:spPr>
        <p:txBody>
          <a:bodyPr anchor="b" anchorCtr="0">
            <a:normAutofit lnSpcReduction="10000"/>
          </a:bodyPr>
          <a:lstStyle/>
          <a:p>
            <a:pPr algn="r"/>
            <a:r>
              <a:rPr lang="en-US" dirty="0" err="1" smtClean="0">
                <a:solidFill>
                  <a:schemeClr val="accent1"/>
                </a:solidFill>
              </a:rPr>
              <a:t>Kleren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maken</a:t>
            </a:r>
            <a:r>
              <a:rPr lang="en-US" dirty="0" smtClean="0">
                <a:solidFill>
                  <a:schemeClr val="accent1"/>
                </a:solidFill>
              </a:rPr>
              <a:t> de man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140" y="832979"/>
            <a:ext cx="7565721" cy="567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8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0"/>
            <a:ext cx="9144000" cy="413359"/>
          </a:xfrm>
          <a:solidFill>
            <a:schemeClr val="bg2">
              <a:lumMod val="75000"/>
            </a:schemeClr>
          </a:solidFill>
          <a:ln w="50800" cmpd="thickThin">
            <a:noFill/>
            <a:prstDash val="solid"/>
          </a:ln>
        </p:spPr>
        <p:txBody>
          <a:bodyPr anchor="b" anchorCtr="0">
            <a:normAutofit lnSpcReduction="10000"/>
          </a:bodyPr>
          <a:lstStyle/>
          <a:p>
            <a:pPr algn="r"/>
            <a:r>
              <a:rPr lang="en-US" dirty="0" err="1" smtClean="0">
                <a:solidFill>
                  <a:schemeClr val="accent1"/>
                </a:solidFill>
              </a:rPr>
              <a:t>Kleren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maken</a:t>
            </a:r>
            <a:r>
              <a:rPr lang="en-US" dirty="0" smtClean="0">
                <a:solidFill>
                  <a:schemeClr val="accent1"/>
                </a:solidFill>
              </a:rPr>
              <a:t> de man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" name="r6el1-8dkw0-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3681" y="1289554"/>
            <a:ext cx="5676639" cy="454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4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0"/>
            <a:ext cx="9144000" cy="413359"/>
          </a:xfrm>
          <a:solidFill>
            <a:schemeClr val="bg2">
              <a:lumMod val="75000"/>
            </a:schemeClr>
          </a:solidFill>
          <a:ln w="50800" cmpd="thickThin">
            <a:noFill/>
            <a:prstDash val="solid"/>
          </a:ln>
        </p:spPr>
        <p:txBody>
          <a:bodyPr anchor="b" anchorCtr="0">
            <a:normAutofit lnSpcReduction="10000"/>
          </a:bodyPr>
          <a:lstStyle/>
          <a:p>
            <a:pPr algn="r"/>
            <a:r>
              <a:rPr lang="en-US" dirty="0" err="1" smtClean="0">
                <a:solidFill>
                  <a:schemeClr val="accent1"/>
                </a:solidFill>
              </a:rPr>
              <a:t>Kleren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maken</a:t>
            </a:r>
            <a:r>
              <a:rPr lang="en-US" dirty="0" smtClean="0">
                <a:solidFill>
                  <a:schemeClr val="accent1"/>
                </a:solidFill>
              </a:rPr>
              <a:t> de man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3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6347" y="976044"/>
            <a:ext cx="8153515" cy="3683637"/>
          </a:xfrm>
        </p:spPr>
        <p:txBody>
          <a:bodyPr anchor="t">
            <a:normAutofit/>
          </a:bodyPr>
          <a:lstStyle/>
          <a:p>
            <a:pPr algn="l"/>
            <a:r>
              <a:rPr lang="en" sz="3600" dirty="0"/>
              <a:t>Dan is </a:t>
            </a:r>
            <a:r>
              <a:rPr lang="en" sz="3600" dirty="0" err="1"/>
              <a:t>er</a:t>
            </a:r>
            <a:r>
              <a:rPr lang="en" sz="3600" dirty="0"/>
              <a:t> </a:t>
            </a:r>
            <a:r>
              <a:rPr lang="en" sz="3600" dirty="0" err="1"/>
              <a:t>geen</a:t>
            </a:r>
            <a:r>
              <a:rPr lang="en" sz="3600" dirty="0"/>
              <a:t> </a:t>
            </a:r>
            <a:r>
              <a:rPr lang="en" sz="3600" dirty="0" err="1"/>
              <a:t>sprake</a:t>
            </a:r>
            <a:r>
              <a:rPr lang="en" sz="3600" dirty="0"/>
              <a:t> </a:t>
            </a:r>
            <a:r>
              <a:rPr lang="en" sz="3600" dirty="0" err="1"/>
              <a:t>meer</a:t>
            </a:r>
            <a:r>
              <a:rPr lang="en" sz="3600" dirty="0"/>
              <a:t>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" sz="3600" dirty="0" smtClean="0"/>
              <a:t>van </a:t>
            </a:r>
            <a:r>
              <a:rPr lang="en" sz="3600" dirty="0" err="1"/>
              <a:t>Grieken</a:t>
            </a:r>
            <a:r>
              <a:rPr lang="en" sz="3600" dirty="0"/>
              <a:t> of </a:t>
            </a:r>
            <a:r>
              <a:rPr lang="en" sz="3600" dirty="0" err="1"/>
              <a:t>Joden</a:t>
            </a:r>
            <a:r>
              <a:rPr lang="en" sz="3600" dirty="0"/>
              <a:t>,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" sz="3600" dirty="0" err="1" smtClean="0"/>
              <a:t>besnedenen</a:t>
            </a:r>
            <a:r>
              <a:rPr lang="en" sz="3600" dirty="0" smtClean="0"/>
              <a:t> </a:t>
            </a:r>
            <a:r>
              <a:rPr lang="en" sz="3600" dirty="0"/>
              <a:t>of </a:t>
            </a:r>
            <a:r>
              <a:rPr lang="en" sz="3600" dirty="0" err="1"/>
              <a:t>onbesnedenen</a:t>
            </a:r>
            <a:r>
              <a:rPr lang="en" sz="3600" dirty="0"/>
              <a:t>,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" sz="3600" dirty="0" err="1" smtClean="0"/>
              <a:t>barbaren</a:t>
            </a:r>
            <a:r>
              <a:rPr lang="en" sz="3600" dirty="0"/>
              <a:t>, </a:t>
            </a:r>
            <a:r>
              <a:rPr lang="en" sz="3600" dirty="0" err="1"/>
              <a:t>Skythen</a:t>
            </a:r>
            <a:r>
              <a:rPr lang="en" sz="3600" dirty="0"/>
              <a:t>,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" sz="3600" dirty="0" err="1" smtClean="0"/>
              <a:t>slaven</a:t>
            </a:r>
            <a:r>
              <a:rPr lang="en" sz="3600" dirty="0" smtClean="0"/>
              <a:t> </a:t>
            </a:r>
            <a:r>
              <a:rPr lang="en" sz="3600" dirty="0"/>
              <a:t>of </a:t>
            </a:r>
            <a:r>
              <a:rPr lang="en" sz="3600" dirty="0" err="1"/>
              <a:t>vrijen</a:t>
            </a:r>
            <a:r>
              <a:rPr lang="en" sz="3600" dirty="0"/>
              <a:t>,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" sz="3600" dirty="0" smtClean="0"/>
              <a:t>maar </a:t>
            </a:r>
            <a:r>
              <a:rPr lang="en" sz="3600" dirty="0" err="1"/>
              <a:t>dan</a:t>
            </a:r>
            <a:r>
              <a:rPr lang="en" sz="3600" dirty="0"/>
              <a:t> is </a:t>
            </a:r>
            <a:r>
              <a:rPr lang="en" sz="3600" dirty="0" err="1"/>
              <a:t>Christus</a:t>
            </a:r>
            <a:r>
              <a:rPr lang="en" sz="3600" dirty="0"/>
              <a:t> </a:t>
            </a:r>
            <a:r>
              <a:rPr lang="en" sz="3600" dirty="0" err="1"/>
              <a:t>alles</a:t>
            </a:r>
            <a:r>
              <a:rPr lang="en" sz="3600" dirty="0"/>
              <a:t> in </a:t>
            </a:r>
            <a:r>
              <a:rPr lang="en" sz="3600" dirty="0" err="1"/>
              <a:t>allen</a:t>
            </a:r>
            <a:r>
              <a:rPr lang="en" sz="3600" dirty="0"/>
              <a:t>.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6347" y="601984"/>
            <a:ext cx="5571162" cy="374061"/>
          </a:xfrm>
        </p:spPr>
        <p:txBody>
          <a:bodyPr>
            <a:normAutofit/>
          </a:bodyPr>
          <a:lstStyle/>
          <a:p>
            <a:pPr algn="l"/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Kol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. 3:11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" y="0"/>
            <a:ext cx="9144000" cy="413359"/>
          </a:xfrm>
          <a:prstGeom prst="rect">
            <a:avLst/>
          </a:prstGeom>
          <a:solidFill>
            <a:schemeClr val="bg2">
              <a:lumMod val="75000"/>
            </a:schemeClr>
          </a:solidFill>
          <a:ln w="50800" cmpd="thickThin">
            <a:noFill/>
            <a:prstDash val="solid"/>
          </a:ln>
        </p:spPr>
        <p:txBody>
          <a:bodyPr vert="horz" lIns="91440" tIns="45720" rIns="91440" bIns="45720" rtlCol="0" anchor="b" anchorCtr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mtClean="0">
                <a:solidFill>
                  <a:schemeClr val="accent1"/>
                </a:solidFill>
              </a:rPr>
              <a:t>Kleren maken de man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94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0"/>
            <a:ext cx="9144000" cy="413359"/>
          </a:xfrm>
          <a:solidFill>
            <a:schemeClr val="bg2">
              <a:lumMod val="75000"/>
            </a:schemeClr>
          </a:solidFill>
          <a:ln w="50800" cmpd="thickThin">
            <a:noFill/>
            <a:prstDash val="solid"/>
          </a:ln>
        </p:spPr>
        <p:txBody>
          <a:bodyPr anchor="b" anchorCtr="0">
            <a:normAutofit lnSpcReduction="10000"/>
          </a:bodyPr>
          <a:lstStyle/>
          <a:p>
            <a:pPr algn="r"/>
            <a:r>
              <a:rPr lang="en-US" dirty="0" err="1" smtClean="0">
                <a:solidFill>
                  <a:schemeClr val="accent1"/>
                </a:solidFill>
              </a:rPr>
              <a:t>Kleren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maken</a:t>
            </a:r>
            <a:r>
              <a:rPr lang="en-US" dirty="0" smtClean="0">
                <a:solidFill>
                  <a:schemeClr val="accent1"/>
                </a:solidFill>
              </a:rPr>
              <a:t> de man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30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6347" y="976044"/>
            <a:ext cx="8153515" cy="2318301"/>
          </a:xfrm>
        </p:spPr>
        <p:txBody>
          <a:bodyPr anchor="t">
            <a:normAutofit/>
          </a:bodyPr>
          <a:lstStyle/>
          <a:p>
            <a:pPr algn="l"/>
            <a:r>
              <a:rPr lang="en" sz="3600" dirty="0" err="1"/>
              <a:t>Laat</a:t>
            </a:r>
            <a:r>
              <a:rPr lang="en" sz="3600" dirty="0"/>
              <a:t> </a:t>
            </a:r>
            <a:r>
              <a:rPr lang="en" sz="3600" dirty="0" err="1"/>
              <a:t>Christus</a:t>
            </a:r>
            <a:r>
              <a:rPr lang="en" sz="3600" dirty="0"/>
              <a:t>’ </a:t>
            </a:r>
            <a:r>
              <a:rPr lang="en" sz="3600" dirty="0" err="1" smtClean="0"/>
              <a:t>woorden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" sz="3600" dirty="0" smtClean="0"/>
              <a:t>in </a:t>
            </a:r>
            <a:r>
              <a:rPr lang="en" sz="3600" dirty="0"/>
              <a:t>al </a:t>
            </a:r>
            <a:r>
              <a:rPr lang="en" sz="3600" dirty="0" err="1"/>
              <a:t>hun</a:t>
            </a:r>
            <a:r>
              <a:rPr lang="en" sz="3600" dirty="0"/>
              <a:t> </a:t>
            </a:r>
            <a:r>
              <a:rPr lang="en" sz="3600" dirty="0" err="1"/>
              <a:t>rijkdom</a:t>
            </a:r>
            <a:r>
              <a:rPr lang="en" sz="3600" dirty="0"/>
              <a:t> </a:t>
            </a:r>
            <a:r>
              <a:rPr lang="en" sz="3600" dirty="0" smtClean="0"/>
              <a:t>in </a:t>
            </a:r>
            <a:r>
              <a:rPr lang="en" sz="3600" dirty="0"/>
              <a:t>u </a:t>
            </a:r>
            <a:r>
              <a:rPr lang="en" sz="3600" dirty="0" err="1"/>
              <a:t>wonen</a:t>
            </a:r>
            <a:r>
              <a:rPr lang="en" sz="3600" dirty="0"/>
              <a:t>;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" sz="3600" dirty="0" err="1" smtClean="0"/>
              <a:t>onderricht</a:t>
            </a:r>
            <a:r>
              <a:rPr lang="en" sz="3600" dirty="0" smtClean="0"/>
              <a:t> </a:t>
            </a:r>
            <a:r>
              <a:rPr lang="en" sz="3600" dirty="0" err="1"/>
              <a:t>en</a:t>
            </a:r>
            <a:r>
              <a:rPr lang="en" sz="3600" dirty="0"/>
              <a:t> </a:t>
            </a:r>
            <a:r>
              <a:rPr lang="en" sz="3600" dirty="0" err="1"/>
              <a:t>vermaan</a:t>
            </a:r>
            <a:r>
              <a:rPr lang="en" sz="3600" dirty="0"/>
              <a:t> </a:t>
            </a:r>
            <a:r>
              <a:rPr lang="en" sz="3600" dirty="0" err="1"/>
              <a:t>elkaar</a:t>
            </a:r>
            <a:r>
              <a:rPr lang="en" sz="3600" dirty="0"/>
              <a:t>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" sz="3600" dirty="0" smtClean="0"/>
              <a:t>in </a:t>
            </a:r>
            <a:r>
              <a:rPr lang="en" sz="3600" dirty="0" err="1"/>
              <a:t>alle</a:t>
            </a:r>
            <a:r>
              <a:rPr lang="en" sz="3600" dirty="0"/>
              <a:t> </a:t>
            </a:r>
            <a:r>
              <a:rPr lang="en" sz="3600" dirty="0" err="1"/>
              <a:t>wijsheid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6347" y="601984"/>
            <a:ext cx="5571162" cy="374061"/>
          </a:xfrm>
        </p:spPr>
        <p:txBody>
          <a:bodyPr>
            <a:normAutofit/>
          </a:bodyPr>
          <a:lstStyle/>
          <a:p>
            <a:pPr algn="l"/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Kol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. 3:16a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" y="0"/>
            <a:ext cx="9144000" cy="413359"/>
          </a:xfrm>
          <a:prstGeom prst="rect">
            <a:avLst/>
          </a:prstGeom>
          <a:solidFill>
            <a:schemeClr val="bg2">
              <a:lumMod val="75000"/>
            </a:schemeClr>
          </a:solidFill>
          <a:ln w="50800" cmpd="thickThin">
            <a:noFill/>
            <a:prstDash val="solid"/>
          </a:ln>
        </p:spPr>
        <p:txBody>
          <a:bodyPr vert="horz" lIns="91440" tIns="45720" rIns="91440" bIns="45720" rtlCol="0" anchor="b" anchorCtr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mtClean="0">
                <a:solidFill>
                  <a:schemeClr val="accent1"/>
                </a:solidFill>
              </a:rPr>
              <a:t>Kleren maken de man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947781" y="2492679"/>
            <a:ext cx="1219728" cy="0"/>
          </a:xfrm>
          <a:prstGeom prst="line">
            <a:avLst/>
          </a:prstGeom>
          <a:ln w="31750"/>
          <a:effectLst>
            <a:outerShdw blurRad="50800" dist="50800" dir="5400000" algn="ctr" rotWithShape="0">
              <a:schemeClr val="accent1"/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270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6347" y="976044"/>
            <a:ext cx="8153515" cy="3683637"/>
          </a:xfrm>
        </p:spPr>
        <p:txBody>
          <a:bodyPr anchor="t">
            <a:normAutofit/>
          </a:bodyPr>
          <a:lstStyle/>
          <a:p>
            <a:pPr algn="l"/>
            <a:r>
              <a:rPr lang="en" sz="3600" dirty="0" err="1"/>
              <a:t>En</a:t>
            </a:r>
            <a:r>
              <a:rPr lang="en" sz="3600" dirty="0"/>
              <a:t> </a:t>
            </a:r>
            <a:r>
              <a:rPr lang="en" sz="3600" dirty="0" err="1"/>
              <a:t>wanneer</a:t>
            </a:r>
            <a:r>
              <a:rPr lang="en" sz="3600" dirty="0"/>
              <a:t> </a:t>
            </a:r>
            <a:r>
              <a:rPr lang="en" sz="3600" dirty="0" err="1"/>
              <a:t>Christus</a:t>
            </a:r>
            <a:r>
              <a:rPr lang="en" sz="3600" dirty="0"/>
              <a:t>, </a:t>
            </a:r>
            <a:r>
              <a:rPr lang="en" sz="3600" dirty="0" err="1"/>
              <a:t>uw</a:t>
            </a:r>
            <a:r>
              <a:rPr lang="en" sz="3600" dirty="0"/>
              <a:t> </a:t>
            </a:r>
            <a:r>
              <a:rPr lang="en" sz="3600" dirty="0" err="1"/>
              <a:t>leven</a:t>
            </a:r>
            <a:r>
              <a:rPr lang="en" sz="3600" dirty="0"/>
              <a:t>, </a:t>
            </a:r>
            <a:r>
              <a:rPr lang="en" sz="3600" dirty="0" err="1" smtClean="0"/>
              <a:t>verschijnt</a:t>
            </a:r>
            <a:r>
              <a:rPr lang="en-US" sz="3600" dirty="0" smtClean="0"/>
              <a:t>,</a:t>
            </a:r>
            <a:br>
              <a:rPr lang="en-US" sz="3600" dirty="0" smtClean="0"/>
            </a:br>
            <a:r>
              <a:rPr lang="en" sz="3600" dirty="0" err="1" smtClean="0"/>
              <a:t>zult</a:t>
            </a:r>
            <a:r>
              <a:rPr lang="en" sz="3600" dirty="0" smtClean="0"/>
              <a:t> </a:t>
            </a:r>
            <a:r>
              <a:rPr lang="en" sz="3600" dirty="0" err="1"/>
              <a:t>ook</a:t>
            </a:r>
            <a:r>
              <a:rPr lang="en" sz="3600" dirty="0"/>
              <a:t> u, </a:t>
            </a:r>
            <a:r>
              <a:rPr lang="en" sz="3600" dirty="0" err="1"/>
              <a:t>samen</a:t>
            </a:r>
            <a:r>
              <a:rPr lang="en" sz="3600" dirty="0"/>
              <a:t> met hem,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" sz="3600" dirty="0" smtClean="0"/>
              <a:t>in </a:t>
            </a:r>
            <a:r>
              <a:rPr lang="en" sz="3600" dirty="0" err="1"/>
              <a:t>luister</a:t>
            </a:r>
            <a:r>
              <a:rPr lang="en" sz="3600" dirty="0"/>
              <a:t> </a:t>
            </a:r>
            <a:r>
              <a:rPr lang="en" sz="3600" dirty="0" err="1"/>
              <a:t>verschijnen</a:t>
            </a:r>
            <a:r>
              <a:rPr lang="en" sz="3600" dirty="0"/>
              <a:t>.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6347" y="601984"/>
            <a:ext cx="5571162" cy="374061"/>
          </a:xfrm>
        </p:spPr>
        <p:txBody>
          <a:bodyPr>
            <a:normAutofit/>
          </a:bodyPr>
          <a:lstStyle/>
          <a:p>
            <a:pPr algn="l"/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Kol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. 3:4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" y="0"/>
            <a:ext cx="9144000" cy="413359"/>
          </a:xfrm>
          <a:prstGeom prst="rect">
            <a:avLst/>
          </a:prstGeom>
          <a:solidFill>
            <a:schemeClr val="bg2">
              <a:lumMod val="75000"/>
            </a:schemeClr>
          </a:solidFill>
          <a:ln w="50800" cmpd="thickThin">
            <a:noFill/>
            <a:prstDash val="solid"/>
          </a:ln>
        </p:spPr>
        <p:txBody>
          <a:bodyPr vert="horz" lIns="91440" tIns="45720" rIns="91440" bIns="45720" rtlCol="0" anchor="b" anchorCtr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mtClean="0">
                <a:solidFill>
                  <a:schemeClr val="accent1"/>
                </a:solidFill>
              </a:rPr>
              <a:t>Kleren maken de man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97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0"/>
            <a:ext cx="9144000" cy="413359"/>
          </a:xfrm>
          <a:solidFill>
            <a:schemeClr val="bg2">
              <a:lumMod val="75000"/>
            </a:schemeClr>
          </a:solidFill>
          <a:ln w="50800" cmpd="thickThin">
            <a:noFill/>
            <a:prstDash val="solid"/>
          </a:ln>
        </p:spPr>
        <p:txBody>
          <a:bodyPr anchor="b" anchorCtr="0">
            <a:normAutofit lnSpcReduction="10000"/>
          </a:bodyPr>
          <a:lstStyle/>
          <a:p>
            <a:pPr algn="r"/>
            <a:r>
              <a:rPr lang="en-US" dirty="0" err="1" smtClean="0">
                <a:solidFill>
                  <a:schemeClr val="accent1"/>
                </a:solidFill>
              </a:rPr>
              <a:t>Kleren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maken</a:t>
            </a:r>
            <a:r>
              <a:rPr lang="en-US" dirty="0" smtClean="0">
                <a:solidFill>
                  <a:schemeClr val="accent1"/>
                </a:solidFill>
              </a:rPr>
              <a:t> de man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40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6347" y="976044"/>
            <a:ext cx="8153515" cy="3683637"/>
          </a:xfrm>
        </p:spPr>
        <p:txBody>
          <a:bodyPr anchor="t">
            <a:normAutofit/>
          </a:bodyPr>
          <a:lstStyle/>
          <a:p>
            <a:pPr algn="l"/>
            <a:r>
              <a:rPr lang="en" sz="3600" dirty="0"/>
              <a:t>Zo </a:t>
            </a:r>
            <a:r>
              <a:rPr lang="en" sz="3600" dirty="0" err="1"/>
              <a:t>moet</a:t>
            </a:r>
            <a:r>
              <a:rPr lang="en" sz="3600" dirty="0"/>
              <a:t> </a:t>
            </a:r>
            <a:r>
              <a:rPr lang="en" sz="3600" dirty="0" err="1"/>
              <a:t>jullie</a:t>
            </a:r>
            <a:r>
              <a:rPr lang="en" sz="3600" dirty="0"/>
              <a:t> </a:t>
            </a:r>
            <a:r>
              <a:rPr lang="en" sz="3600" dirty="0" err="1"/>
              <a:t>licht</a:t>
            </a:r>
            <a:r>
              <a:rPr lang="en" sz="3600" dirty="0"/>
              <a:t> </a:t>
            </a:r>
            <a:r>
              <a:rPr lang="en" sz="3600" dirty="0" err="1"/>
              <a:t>schijnen</a:t>
            </a:r>
            <a:r>
              <a:rPr lang="en" sz="3600" dirty="0"/>
              <a:t>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" sz="3600" dirty="0" err="1" smtClean="0"/>
              <a:t>voor</a:t>
            </a:r>
            <a:r>
              <a:rPr lang="en" sz="3600" dirty="0" smtClean="0"/>
              <a:t> </a:t>
            </a:r>
            <a:r>
              <a:rPr lang="en" sz="3600" dirty="0"/>
              <a:t>de </a:t>
            </a:r>
            <a:r>
              <a:rPr lang="en" sz="3600" dirty="0" err="1"/>
              <a:t>mensen</a:t>
            </a:r>
            <a:r>
              <a:rPr lang="en" sz="3600" dirty="0" smtClean="0"/>
              <a:t>,</a:t>
            </a:r>
            <a:r>
              <a:rPr lang="en-US" sz="3600" dirty="0" smtClean="0"/>
              <a:t> </a:t>
            </a:r>
            <a:br>
              <a:rPr lang="en-US" sz="3600" dirty="0" smtClean="0"/>
            </a:br>
            <a:r>
              <a:rPr lang="en" sz="3600" dirty="0" err="1" smtClean="0"/>
              <a:t>opdat</a:t>
            </a:r>
            <a:r>
              <a:rPr lang="en" sz="3600" dirty="0" smtClean="0"/>
              <a:t> </a:t>
            </a:r>
            <a:r>
              <a:rPr lang="en" sz="3600" dirty="0" err="1"/>
              <a:t>ze</a:t>
            </a:r>
            <a:r>
              <a:rPr lang="en" sz="3600" dirty="0"/>
              <a:t> </a:t>
            </a:r>
            <a:r>
              <a:rPr lang="en" sz="3600" dirty="0" err="1"/>
              <a:t>jullie</a:t>
            </a:r>
            <a:r>
              <a:rPr lang="en" sz="3600" dirty="0"/>
              <a:t> </a:t>
            </a:r>
            <a:r>
              <a:rPr lang="en" sz="3600" dirty="0" err="1"/>
              <a:t>goede</a:t>
            </a:r>
            <a:r>
              <a:rPr lang="en" sz="3600" dirty="0"/>
              <a:t> </a:t>
            </a:r>
            <a:r>
              <a:rPr lang="en" sz="3600" dirty="0" err="1"/>
              <a:t>daden</a:t>
            </a:r>
            <a:r>
              <a:rPr lang="en" sz="3600" dirty="0"/>
              <a:t> </a:t>
            </a:r>
            <a:r>
              <a:rPr lang="en" sz="3600" dirty="0" err="1"/>
              <a:t>zien</a:t>
            </a:r>
            <a:r>
              <a:rPr lang="en" sz="3600" dirty="0"/>
              <a:t>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" sz="3600" dirty="0" err="1" smtClean="0"/>
              <a:t>en</a:t>
            </a:r>
            <a:r>
              <a:rPr lang="en" sz="3600" dirty="0" smtClean="0"/>
              <a:t> </a:t>
            </a:r>
            <a:r>
              <a:rPr lang="en" sz="3600" dirty="0" err="1"/>
              <a:t>eer</a:t>
            </a:r>
            <a:r>
              <a:rPr lang="en" sz="3600" dirty="0"/>
              <a:t> </a:t>
            </a:r>
            <a:r>
              <a:rPr lang="en" sz="3600" dirty="0" err="1"/>
              <a:t>bewijzen</a:t>
            </a:r>
            <a:r>
              <a:rPr lang="en" sz="3600" dirty="0"/>
              <a:t> </a:t>
            </a:r>
            <a:r>
              <a:rPr lang="en" sz="3600" dirty="0" err="1"/>
              <a:t>aan</a:t>
            </a:r>
            <a:r>
              <a:rPr lang="en" sz="3600" dirty="0"/>
              <a:t> </a:t>
            </a:r>
            <a:r>
              <a:rPr lang="en" sz="3600" dirty="0" err="1"/>
              <a:t>jullie</a:t>
            </a:r>
            <a:r>
              <a:rPr lang="en" sz="3600" dirty="0"/>
              <a:t> Vader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" sz="3600" dirty="0" smtClean="0"/>
              <a:t>in </a:t>
            </a:r>
            <a:r>
              <a:rPr lang="en" sz="3600" dirty="0"/>
              <a:t>de </a:t>
            </a:r>
            <a:r>
              <a:rPr lang="en" sz="3600" dirty="0" err="1"/>
              <a:t>hemel</a:t>
            </a:r>
            <a:r>
              <a:rPr lang="en" sz="3600" dirty="0"/>
              <a:t>.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6347" y="601984"/>
            <a:ext cx="5571162" cy="374061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Mat 5:16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" y="0"/>
            <a:ext cx="9144000" cy="413359"/>
          </a:xfrm>
          <a:prstGeom prst="rect">
            <a:avLst/>
          </a:prstGeom>
          <a:solidFill>
            <a:schemeClr val="bg2">
              <a:lumMod val="75000"/>
            </a:schemeClr>
          </a:solidFill>
          <a:ln w="50800" cmpd="thickThin">
            <a:noFill/>
            <a:prstDash val="solid"/>
          </a:ln>
        </p:spPr>
        <p:txBody>
          <a:bodyPr vert="horz" lIns="91440" tIns="45720" rIns="91440" bIns="45720" rtlCol="0" anchor="b" anchorCtr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mtClean="0">
                <a:solidFill>
                  <a:schemeClr val="accent1"/>
                </a:solidFill>
              </a:rPr>
              <a:t>Kleren maken de man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2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6347" y="976044"/>
            <a:ext cx="8153515" cy="2318301"/>
          </a:xfrm>
        </p:spPr>
        <p:txBody>
          <a:bodyPr anchor="t">
            <a:normAutofit/>
          </a:bodyPr>
          <a:lstStyle/>
          <a:p>
            <a:pPr algn="l"/>
            <a:r>
              <a:rPr lang="en" sz="3600" dirty="0" err="1"/>
              <a:t>Laat</a:t>
            </a:r>
            <a:r>
              <a:rPr lang="en" sz="3600" dirty="0"/>
              <a:t> </a:t>
            </a:r>
            <a:r>
              <a:rPr lang="en" sz="3600" dirty="0" err="1"/>
              <a:t>Christus</a:t>
            </a:r>
            <a:r>
              <a:rPr lang="en" sz="3600" dirty="0"/>
              <a:t>’ </a:t>
            </a:r>
            <a:r>
              <a:rPr lang="en" sz="3600" dirty="0" err="1" smtClean="0"/>
              <a:t>woorden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" sz="3600" dirty="0" smtClean="0"/>
              <a:t>in </a:t>
            </a:r>
            <a:r>
              <a:rPr lang="en" sz="3600" dirty="0"/>
              <a:t>al </a:t>
            </a:r>
            <a:r>
              <a:rPr lang="en" sz="3600" dirty="0" err="1"/>
              <a:t>hun</a:t>
            </a:r>
            <a:r>
              <a:rPr lang="en" sz="3600" dirty="0"/>
              <a:t> </a:t>
            </a:r>
            <a:r>
              <a:rPr lang="en" sz="3600" dirty="0" err="1"/>
              <a:t>rijkdom</a:t>
            </a:r>
            <a:r>
              <a:rPr lang="en" sz="3600" dirty="0"/>
              <a:t> </a:t>
            </a:r>
            <a:r>
              <a:rPr lang="en" sz="3600" dirty="0" smtClean="0"/>
              <a:t>in </a:t>
            </a:r>
            <a:r>
              <a:rPr lang="en" sz="3600" dirty="0"/>
              <a:t>u </a:t>
            </a:r>
            <a:r>
              <a:rPr lang="en" sz="3600" dirty="0" err="1"/>
              <a:t>wonen</a:t>
            </a:r>
            <a:r>
              <a:rPr lang="en" sz="3600" dirty="0"/>
              <a:t>;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" sz="3600" dirty="0" err="1" smtClean="0"/>
              <a:t>onderricht</a:t>
            </a:r>
            <a:r>
              <a:rPr lang="en" sz="3600" dirty="0" smtClean="0"/>
              <a:t> </a:t>
            </a:r>
            <a:r>
              <a:rPr lang="en" sz="3600" dirty="0" err="1"/>
              <a:t>en</a:t>
            </a:r>
            <a:r>
              <a:rPr lang="en" sz="3600" dirty="0"/>
              <a:t> </a:t>
            </a:r>
            <a:r>
              <a:rPr lang="en" sz="3600" dirty="0" err="1"/>
              <a:t>vermaan</a:t>
            </a:r>
            <a:r>
              <a:rPr lang="en" sz="3600" dirty="0"/>
              <a:t> </a:t>
            </a:r>
            <a:r>
              <a:rPr lang="en" sz="3600" dirty="0" err="1"/>
              <a:t>elkaar</a:t>
            </a:r>
            <a:r>
              <a:rPr lang="en" sz="3600" dirty="0"/>
              <a:t>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" sz="3600" dirty="0" smtClean="0"/>
              <a:t>in </a:t>
            </a:r>
            <a:r>
              <a:rPr lang="en" sz="3600" dirty="0" err="1"/>
              <a:t>alle</a:t>
            </a:r>
            <a:r>
              <a:rPr lang="en" sz="3600" dirty="0"/>
              <a:t> </a:t>
            </a:r>
            <a:r>
              <a:rPr lang="en" sz="3600" dirty="0" err="1"/>
              <a:t>wijsheid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6347" y="601984"/>
            <a:ext cx="5571162" cy="374061"/>
          </a:xfrm>
        </p:spPr>
        <p:txBody>
          <a:bodyPr>
            <a:normAutofit/>
          </a:bodyPr>
          <a:lstStyle/>
          <a:p>
            <a:pPr algn="l"/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Kol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. 3:16a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" y="0"/>
            <a:ext cx="9144000" cy="413359"/>
          </a:xfrm>
          <a:prstGeom prst="rect">
            <a:avLst/>
          </a:prstGeom>
          <a:solidFill>
            <a:schemeClr val="bg2">
              <a:lumMod val="75000"/>
            </a:schemeClr>
          </a:solidFill>
          <a:ln w="50800" cmpd="thickThin">
            <a:noFill/>
            <a:prstDash val="solid"/>
          </a:ln>
        </p:spPr>
        <p:txBody>
          <a:bodyPr vert="horz" lIns="91440" tIns="45720" rIns="91440" bIns="45720" rtlCol="0" anchor="b" anchorCtr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mtClean="0">
                <a:solidFill>
                  <a:schemeClr val="accent1"/>
                </a:solidFill>
              </a:rPr>
              <a:t>Kleren maken de man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41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0"/>
            <a:ext cx="9144000" cy="413359"/>
          </a:xfrm>
          <a:solidFill>
            <a:schemeClr val="bg2">
              <a:lumMod val="75000"/>
            </a:schemeClr>
          </a:solidFill>
          <a:ln w="50800" cmpd="thickThin">
            <a:noFill/>
            <a:prstDash val="solid"/>
          </a:ln>
        </p:spPr>
        <p:txBody>
          <a:bodyPr anchor="b" anchorCtr="0">
            <a:normAutofit lnSpcReduction="10000"/>
          </a:bodyPr>
          <a:lstStyle/>
          <a:p>
            <a:pPr algn="r"/>
            <a:r>
              <a:rPr lang="en-US" dirty="0" err="1" smtClean="0">
                <a:solidFill>
                  <a:schemeClr val="accent1"/>
                </a:solidFill>
              </a:rPr>
              <a:t>Kleren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maken</a:t>
            </a:r>
            <a:r>
              <a:rPr lang="en-US" dirty="0" smtClean="0">
                <a:solidFill>
                  <a:schemeClr val="accent1"/>
                </a:solidFill>
              </a:rPr>
              <a:t> de man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875" y="1540700"/>
            <a:ext cx="6532251" cy="366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1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0"/>
            <a:ext cx="9144000" cy="413359"/>
          </a:xfrm>
          <a:solidFill>
            <a:schemeClr val="bg2">
              <a:lumMod val="75000"/>
            </a:schemeClr>
          </a:solidFill>
          <a:ln w="50800" cmpd="thickThin">
            <a:noFill/>
            <a:prstDash val="solid"/>
          </a:ln>
        </p:spPr>
        <p:txBody>
          <a:bodyPr anchor="b" anchorCtr="0">
            <a:normAutofit lnSpcReduction="10000"/>
          </a:bodyPr>
          <a:lstStyle/>
          <a:p>
            <a:pPr algn="r"/>
            <a:r>
              <a:rPr lang="en-US" dirty="0" err="1" smtClean="0">
                <a:solidFill>
                  <a:schemeClr val="accent1"/>
                </a:solidFill>
              </a:rPr>
              <a:t>Kleren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maken</a:t>
            </a:r>
            <a:r>
              <a:rPr lang="en-US" dirty="0" smtClean="0">
                <a:solidFill>
                  <a:schemeClr val="accent1"/>
                </a:solidFill>
              </a:rPr>
              <a:t> de man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35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0"/>
            <a:ext cx="9144000" cy="413359"/>
          </a:xfrm>
          <a:solidFill>
            <a:schemeClr val="bg2">
              <a:lumMod val="75000"/>
            </a:schemeClr>
          </a:solidFill>
          <a:ln w="50800" cmpd="thickThin">
            <a:noFill/>
            <a:prstDash val="solid"/>
          </a:ln>
        </p:spPr>
        <p:txBody>
          <a:bodyPr anchor="b" anchorCtr="0">
            <a:normAutofit lnSpcReduction="10000"/>
          </a:bodyPr>
          <a:lstStyle/>
          <a:p>
            <a:pPr algn="r"/>
            <a:r>
              <a:rPr lang="en-US" dirty="0" err="1" smtClean="0">
                <a:solidFill>
                  <a:schemeClr val="accent1"/>
                </a:solidFill>
              </a:rPr>
              <a:t>Kleren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maken</a:t>
            </a:r>
            <a:r>
              <a:rPr lang="en-US" dirty="0" smtClean="0">
                <a:solidFill>
                  <a:schemeClr val="accent1"/>
                </a:solidFill>
              </a:rPr>
              <a:t> de man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048" y="3181372"/>
            <a:ext cx="4546079" cy="34149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876" t="4595" r="4975" b="6675"/>
          <a:stretch/>
        </p:blipFill>
        <p:spPr>
          <a:xfrm>
            <a:off x="4572001" y="663879"/>
            <a:ext cx="4359926" cy="283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7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0"/>
            <a:ext cx="9144000" cy="413359"/>
          </a:xfrm>
          <a:solidFill>
            <a:schemeClr val="bg2">
              <a:lumMod val="75000"/>
            </a:schemeClr>
          </a:solidFill>
          <a:ln w="50800" cmpd="thickThin">
            <a:noFill/>
            <a:prstDash val="solid"/>
          </a:ln>
        </p:spPr>
        <p:txBody>
          <a:bodyPr anchor="b" anchorCtr="0">
            <a:normAutofit lnSpcReduction="10000"/>
          </a:bodyPr>
          <a:lstStyle/>
          <a:p>
            <a:pPr algn="r"/>
            <a:r>
              <a:rPr lang="en-US" dirty="0" err="1" smtClean="0">
                <a:solidFill>
                  <a:schemeClr val="accent1"/>
                </a:solidFill>
              </a:rPr>
              <a:t>Kleren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maken</a:t>
            </a:r>
            <a:r>
              <a:rPr lang="en-US" dirty="0" smtClean="0">
                <a:solidFill>
                  <a:schemeClr val="accent1"/>
                </a:solidFill>
              </a:rPr>
              <a:t> de man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25049"/>
          <a:stretch/>
        </p:blipFill>
        <p:spPr>
          <a:xfrm>
            <a:off x="408663" y="1533915"/>
            <a:ext cx="2998416" cy="4000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084" y="1533915"/>
            <a:ext cx="2744092" cy="4000500"/>
          </a:xfrm>
          <a:prstGeom prst="rect">
            <a:avLst/>
          </a:prstGeom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6645" r="22432"/>
          <a:stretch/>
        </p:blipFill>
        <p:spPr>
          <a:xfrm>
            <a:off x="3407079" y="1004408"/>
            <a:ext cx="2576447" cy="505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0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0"/>
            <a:ext cx="9144000" cy="413359"/>
          </a:xfrm>
          <a:solidFill>
            <a:schemeClr val="bg2">
              <a:lumMod val="75000"/>
            </a:schemeClr>
          </a:solidFill>
          <a:ln w="50800" cmpd="thickThin">
            <a:noFill/>
            <a:prstDash val="solid"/>
          </a:ln>
        </p:spPr>
        <p:txBody>
          <a:bodyPr anchor="b" anchorCtr="0">
            <a:normAutofit lnSpcReduction="10000"/>
          </a:bodyPr>
          <a:lstStyle/>
          <a:p>
            <a:pPr algn="r"/>
            <a:r>
              <a:rPr lang="en-US" dirty="0" err="1" smtClean="0">
                <a:solidFill>
                  <a:schemeClr val="accent1"/>
                </a:solidFill>
              </a:rPr>
              <a:t>Kleren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maken</a:t>
            </a:r>
            <a:r>
              <a:rPr lang="en-US" dirty="0" smtClean="0">
                <a:solidFill>
                  <a:schemeClr val="accent1"/>
                </a:solidFill>
              </a:rPr>
              <a:t> de man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06" y="726510"/>
            <a:ext cx="3834446" cy="3959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264" y="726510"/>
            <a:ext cx="2835027" cy="4244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412" y="2914130"/>
            <a:ext cx="3972065" cy="35433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120000">
            <a:off x="1918729" y="2164226"/>
            <a:ext cx="5643430" cy="1938914"/>
          </a:xfrm>
          <a:prstGeom prst="rect">
            <a:avLst/>
          </a:prstGeom>
          <a:effectLst>
            <a:glow rad="762000">
              <a:schemeClr val="bg1">
                <a:alpha val="9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7780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0"/>
            <a:ext cx="9144000" cy="413359"/>
          </a:xfrm>
          <a:solidFill>
            <a:schemeClr val="bg2">
              <a:lumMod val="75000"/>
            </a:schemeClr>
          </a:solidFill>
          <a:ln w="50800" cmpd="thickThin">
            <a:noFill/>
            <a:prstDash val="solid"/>
          </a:ln>
        </p:spPr>
        <p:txBody>
          <a:bodyPr anchor="b" anchorCtr="0">
            <a:normAutofit lnSpcReduction="10000"/>
          </a:bodyPr>
          <a:lstStyle/>
          <a:p>
            <a:pPr algn="r"/>
            <a:r>
              <a:rPr lang="en-US" dirty="0" err="1" smtClean="0">
                <a:solidFill>
                  <a:schemeClr val="accent1"/>
                </a:solidFill>
              </a:rPr>
              <a:t>Kleren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maken</a:t>
            </a:r>
            <a:r>
              <a:rPr lang="en-US" dirty="0" smtClean="0">
                <a:solidFill>
                  <a:schemeClr val="accent1"/>
                </a:solidFill>
              </a:rPr>
              <a:t> de man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2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6347" y="976045"/>
            <a:ext cx="8153515" cy="2343352"/>
          </a:xfrm>
        </p:spPr>
        <p:txBody>
          <a:bodyPr anchor="t">
            <a:normAutofit/>
          </a:bodyPr>
          <a:lstStyle/>
          <a:p>
            <a:pPr algn="l"/>
            <a:r>
              <a:rPr lang="mr-IN" sz="3600" dirty="0" smtClean="0"/>
              <a:t>…</a:t>
            </a:r>
            <a:r>
              <a:rPr lang="en" sz="3600" dirty="0" err="1" smtClean="0"/>
              <a:t>moet</a:t>
            </a:r>
            <a:r>
              <a:rPr lang="en" sz="3600" dirty="0" smtClean="0"/>
              <a:t> </a:t>
            </a:r>
            <a:r>
              <a:rPr lang="en" sz="3600" dirty="0"/>
              <a:t>u </a:t>
            </a:r>
            <a:r>
              <a:rPr lang="en" sz="3600" dirty="0" err="1"/>
              <a:t>zich</a:t>
            </a:r>
            <a:r>
              <a:rPr lang="en" sz="3600" dirty="0"/>
              <a:t> </a:t>
            </a:r>
            <a:r>
              <a:rPr lang="en" sz="3600" dirty="0" err="1"/>
              <a:t>kleden</a:t>
            </a:r>
            <a:r>
              <a:rPr lang="en" sz="3600" dirty="0"/>
              <a:t> in </a:t>
            </a:r>
            <a:r>
              <a:rPr lang="en" sz="3600" dirty="0" err="1"/>
              <a:t>innig</a:t>
            </a:r>
            <a:r>
              <a:rPr lang="en" sz="3600" dirty="0"/>
              <a:t> </a:t>
            </a:r>
            <a:r>
              <a:rPr lang="en" sz="3600" dirty="0" err="1"/>
              <a:t>medeleven</a:t>
            </a:r>
            <a:r>
              <a:rPr lang="en" sz="3600" dirty="0"/>
              <a:t>,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" sz="3600" dirty="0" smtClean="0"/>
              <a:t>in </a:t>
            </a:r>
            <a:r>
              <a:rPr lang="en" sz="3600" dirty="0" err="1"/>
              <a:t>goedheid</a:t>
            </a:r>
            <a:r>
              <a:rPr lang="en" sz="3600" dirty="0"/>
              <a:t>, </a:t>
            </a:r>
            <a:r>
              <a:rPr lang="en" sz="3600" dirty="0" err="1"/>
              <a:t>bescheidenheid</a:t>
            </a:r>
            <a:r>
              <a:rPr lang="en" sz="3600" dirty="0"/>
              <a:t>, </a:t>
            </a:r>
            <a:r>
              <a:rPr lang="en" sz="3600" dirty="0" err="1"/>
              <a:t>zachtmoedigheid</a:t>
            </a:r>
            <a:r>
              <a:rPr lang="en" sz="3600" dirty="0"/>
              <a:t> </a:t>
            </a:r>
            <a:r>
              <a:rPr lang="en" sz="3600" dirty="0" err="1"/>
              <a:t>en</a:t>
            </a:r>
            <a:r>
              <a:rPr lang="en" sz="3600" dirty="0"/>
              <a:t> </a:t>
            </a:r>
            <a:r>
              <a:rPr lang="en" sz="3600" dirty="0" err="1"/>
              <a:t>geduld</a:t>
            </a:r>
            <a:r>
              <a:rPr lang="en" sz="3600" dirty="0"/>
              <a:t>.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6347" y="601984"/>
            <a:ext cx="5571162" cy="374061"/>
          </a:xfrm>
        </p:spPr>
        <p:txBody>
          <a:bodyPr>
            <a:normAutofit/>
          </a:bodyPr>
          <a:lstStyle/>
          <a:p>
            <a:pPr algn="l"/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Kol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. 3:12b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" y="0"/>
            <a:ext cx="9144000" cy="413359"/>
          </a:xfrm>
          <a:prstGeom prst="rect">
            <a:avLst/>
          </a:prstGeom>
          <a:solidFill>
            <a:schemeClr val="bg2">
              <a:lumMod val="75000"/>
            </a:schemeClr>
          </a:solidFill>
          <a:ln w="50800" cmpd="thickThin">
            <a:noFill/>
            <a:prstDash val="solid"/>
          </a:ln>
        </p:spPr>
        <p:txBody>
          <a:bodyPr vert="horz" lIns="91440" tIns="45720" rIns="91440" bIns="45720" rtlCol="0" anchor="b" anchorCtr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mtClean="0">
                <a:solidFill>
                  <a:schemeClr val="accent1"/>
                </a:solidFill>
              </a:rPr>
              <a:t>Kleren maken de man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74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6347" y="976045"/>
            <a:ext cx="8153515" cy="2042728"/>
          </a:xfrm>
        </p:spPr>
        <p:txBody>
          <a:bodyPr anchor="t">
            <a:normAutofit/>
          </a:bodyPr>
          <a:lstStyle/>
          <a:p>
            <a:pPr algn="l"/>
            <a:r>
              <a:rPr lang="en" sz="3600" dirty="0" err="1"/>
              <a:t>En</a:t>
            </a:r>
            <a:r>
              <a:rPr lang="en" sz="3600" dirty="0"/>
              <a:t> </a:t>
            </a:r>
            <a:r>
              <a:rPr lang="en" sz="3600" dirty="0" err="1"/>
              <a:t>bovenal</a:t>
            </a:r>
            <a:r>
              <a:rPr lang="en" sz="3600" dirty="0"/>
              <a:t>, </a:t>
            </a:r>
            <a:r>
              <a:rPr lang="en" sz="3600" dirty="0" err="1"/>
              <a:t>kleed</a:t>
            </a:r>
            <a:r>
              <a:rPr lang="en" sz="3600" dirty="0"/>
              <a:t> u in de </a:t>
            </a:r>
            <a:r>
              <a:rPr lang="en" sz="3600" dirty="0" err="1" smtClean="0"/>
              <a:t>liefde</a:t>
            </a:r>
            <a:r>
              <a:rPr lang="en" sz="3600" dirty="0" smtClean="0"/>
              <a:t>,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" sz="3600" dirty="0" err="1" smtClean="0"/>
              <a:t>dat</a:t>
            </a:r>
            <a:r>
              <a:rPr lang="en" sz="3600" dirty="0" smtClean="0"/>
              <a:t> </a:t>
            </a:r>
            <a:r>
              <a:rPr lang="en" sz="3600" dirty="0"/>
              <a:t>is de band die u tot </a:t>
            </a:r>
            <a:r>
              <a:rPr lang="en" sz="3600" dirty="0" err="1"/>
              <a:t>een</a:t>
            </a:r>
            <a:r>
              <a:rPr lang="en" sz="3600" dirty="0"/>
              <a:t>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" sz="3600" dirty="0" err="1" smtClean="0"/>
              <a:t>volmaakte</a:t>
            </a:r>
            <a:r>
              <a:rPr lang="en" sz="3600" dirty="0" smtClean="0"/>
              <a:t> </a:t>
            </a:r>
            <a:r>
              <a:rPr lang="en" sz="3600" dirty="0" err="1"/>
              <a:t>eenheid</a:t>
            </a:r>
            <a:r>
              <a:rPr lang="en" sz="3600" dirty="0"/>
              <a:t> </a:t>
            </a:r>
            <a:r>
              <a:rPr lang="en" sz="3600" dirty="0" err="1"/>
              <a:t>maakt</a:t>
            </a:r>
            <a:r>
              <a:rPr lang="en" sz="3600" dirty="0"/>
              <a:t>.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6347" y="601984"/>
            <a:ext cx="5571162" cy="374061"/>
          </a:xfrm>
        </p:spPr>
        <p:txBody>
          <a:bodyPr>
            <a:normAutofit/>
          </a:bodyPr>
          <a:lstStyle/>
          <a:p>
            <a:pPr algn="l"/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Kol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. 3:14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" y="0"/>
            <a:ext cx="9144000" cy="413359"/>
          </a:xfrm>
          <a:prstGeom prst="rect">
            <a:avLst/>
          </a:prstGeom>
          <a:solidFill>
            <a:schemeClr val="bg2">
              <a:lumMod val="75000"/>
            </a:schemeClr>
          </a:solidFill>
          <a:ln w="50800" cmpd="thickThin">
            <a:noFill/>
            <a:prstDash val="solid"/>
          </a:ln>
        </p:spPr>
        <p:txBody>
          <a:bodyPr vert="horz" lIns="91440" tIns="45720" rIns="91440" bIns="45720" rtlCol="0" anchor="b" anchorCtr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mtClean="0">
                <a:solidFill>
                  <a:schemeClr val="accent1"/>
                </a:solidFill>
              </a:rPr>
              <a:t>Kleren maken de man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6347" y="3768489"/>
            <a:ext cx="8153515" cy="20427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" sz="3600" dirty="0" err="1"/>
              <a:t>Laat</a:t>
            </a:r>
            <a:r>
              <a:rPr lang="en" sz="3600" dirty="0"/>
              <a:t> in </a:t>
            </a:r>
            <a:r>
              <a:rPr lang="en" sz="3600" dirty="0" err="1"/>
              <a:t>uw</a:t>
            </a:r>
            <a:r>
              <a:rPr lang="en" sz="3600" dirty="0"/>
              <a:t> hart de </a:t>
            </a:r>
            <a:r>
              <a:rPr lang="en" sz="3600" dirty="0" err="1"/>
              <a:t>vrede</a:t>
            </a:r>
            <a:r>
              <a:rPr lang="en" sz="3600" dirty="0"/>
              <a:t> </a:t>
            </a:r>
            <a:r>
              <a:rPr lang="en" sz="3600" dirty="0" smtClean="0"/>
              <a:t>van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" sz="3600" dirty="0" err="1" smtClean="0"/>
              <a:t>Christus</a:t>
            </a:r>
            <a:r>
              <a:rPr lang="en" sz="3600" dirty="0" smtClean="0"/>
              <a:t> </a:t>
            </a:r>
            <a:r>
              <a:rPr lang="en" sz="3600" dirty="0" err="1"/>
              <a:t>heersen</a:t>
            </a:r>
            <a:r>
              <a:rPr lang="en" sz="3600" dirty="0"/>
              <a:t>, want </a:t>
            </a:r>
            <a:r>
              <a:rPr lang="en" sz="3600" dirty="0" err="1"/>
              <a:t>daartoe</a:t>
            </a:r>
            <a:r>
              <a:rPr lang="en" sz="3600" dirty="0"/>
              <a:t> bent u </a:t>
            </a:r>
            <a:r>
              <a:rPr lang="en" sz="3600" dirty="0" err="1"/>
              <a:t>geroepen</a:t>
            </a:r>
            <a:r>
              <a:rPr lang="en" sz="3600" dirty="0"/>
              <a:t> </a:t>
            </a:r>
            <a:r>
              <a:rPr lang="en" sz="3600" dirty="0" err="1"/>
              <a:t>als</a:t>
            </a:r>
            <a:r>
              <a:rPr lang="en" sz="3600" dirty="0"/>
              <a:t> de </a:t>
            </a:r>
            <a:r>
              <a:rPr lang="en" sz="3600" dirty="0" err="1"/>
              <a:t>leden</a:t>
            </a:r>
            <a:r>
              <a:rPr lang="en" sz="3600" dirty="0"/>
              <a:t> van </a:t>
            </a:r>
            <a:r>
              <a:rPr lang="en" sz="3600" dirty="0" err="1"/>
              <a:t>één</a:t>
            </a:r>
            <a:r>
              <a:rPr lang="en" sz="3600" dirty="0"/>
              <a:t> </a:t>
            </a:r>
            <a:r>
              <a:rPr lang="en" sz="3600" dirty="0" err="1"/>
              <a:t>lichaam</a:t>
            </a:r>
            <a:r>
              <a:rPr lang="en" sz="3600" dirty="0"/>
              <a:t>.</a:t>
            </a:r>
            <a:endParaRPr lang="en-US" sz="3600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96347" y="3394428"/>
            <a:ext cx="5571162" cy="374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Kol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. 3:15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1562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0"/>
            <a:ext cx="9144000" cy="413359"/>
          </a:xfrm>
          <a:solidFill>
            <a:schemeClr val="bg2">
              <a:lumMod val="75000"/>
            </a:schemeClr>
          </a:solidFill>
          <a:ln w="50800" cmpd="thickThin">
            <a:noFill/>
            <a:prstDash val="solid"/>
          </a:ln>
        </p:spPr>
        <p:txBody>
          <a:bodyPr anchor="b" anchorCtr="0">
            <a:normAutofit lnSpcReduction="10000"/>
          </a:bodyPr>
          <a:lstStyle/>
          <a:p>
            <a:pPr algn="r"/>
            <a:r>
              <a:rPr lang="en-US" dirty="0" err="1" smtClean="0">
                <a:solidFill>
                  <a:schemeClr val="accent1"/>
                </a:solidFill>
              </a:rPr>
              <a:t>Kleren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maken</a:t>
            </a:r>
            <a:r>
              <a:rPr lang="en-US" dirty="0" smtClean="0">
                <a:solidFill>
                  <a:schemeClr val="accent1"/>
                </a:solidFill>
              </a:rPr>
              <a:t> de man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73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353</TotalTime>
  <Words>156</Words>
  <Application>Microsoft Macintosh PowerPoint</Application>
  <PresentationFormat>On-screen Show (4:3)</PresentationFormat>
  <Paragraphs>36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Calibri</vt:lpstr>
      <vt:lpstr>Calibri Light</vt:lpstr>
      <vt:lpstr>Mangal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…moet u zich kleden in innig medeleven,  in goedheid, bescheidenheid, zachtmoedigheid en geduld.</vt:lpstr>
      <vt:lpstr>En bovenal, kleed u in de liefde, dat is de band die u tot een  volmaakte eenheid maakt.</vt:lpstr>
      <vt:lpstr>PowerPoint Presentation</vt:lpstr>
      <vt:lpstr>PowerPoint Presentation</vt:lpstr>
      <vt:lpstr>PowerPoint Presentation</vt:lpstr>
      <vt:lpstr>PowerPoint Presentation</vt:lpstr>
      <vt:lpstr>Dan is er geen sprake meer  van Grieken of Joden,  besnedenen of onbesnedenen,  barbaren, Skythen,  slaven of vrijen,  maar dan is Christus alles in allen.</vt:lpstr>
      <vt:lpstr>PowerPoint Presentation</vt:lpstr>
      <vt:lpstr>Laat Christus’ woorden in al hun rijkdom in u wonen;  onderricht en vermaan elkaar  in alle wijsheid</vt:lpstr>
      <vt:lpstr>En wanneer Christus, uw leven, verschijnt, zult ook u, samen met hem,  in luister verschijnen.</vt:lpstr>
      <vt:lpstr>PowerPoint Presentation</vt:lpstr>
      <vt:lpstr>Zo moet jullie licht schijnen  voor de mensen,  opdat ze jullie goede daden zien  en eer bewijzen aan jullie Vader  in de hemel.</vt:lpstr>
      <vt:lpstr>Laat Christus’ woorden in al hun rijkdom in u wonen;  onderricht en vermaan elkaar  in alle wijsheid</vt:lpstr>
      <vt:lpstr>PowerPoint Presentation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Reinate Cramer</dc:creator>
  <cp:lastModifiedBy>Reinate Cramer</cp:lastModifiedBy>
  <cp:revision>9</cp:revision>
  <dcterms:created xsi:type="dcterms:W3CDTF">2017-08-26T09:32:55Z</dcterms:created>
  <dcterms:modified xsi:type="dcterms:W3CDTF">2017-08-26T15:26:16Z</dcterms:modified>
</cp:coreProperties>
</file>